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7" y="-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32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6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69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20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8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0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24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04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0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5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70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40D0C-B3FC-417F-AE54-B4677618D465}" type="datetimeFigureOut">
              <a:rPr lang="en-AU" smtClean="0"/>
              <a:t>22/05/2021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C5D2-31AC-4E55-A67A-4C3F091EDB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27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" y="18359"/>
            <a:ext cx="9104844" cy="51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3"/>
            <a:ext cx="9133119" cy="51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8" y="-8479"/>
            <a:ext cx="9122516" cy="513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9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" y="17736"/>
            <a:ext cx="9189671" cy="515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6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0" y="-22300"/>
            <a:ext cx="9152560" cy="51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0"/>
            <a:ext cx="9133118" cy="50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" y="0"/>
            <a:ext cx="9113679" cy="519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1"/>
            <a:ext cx="9141954" cy="50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" y="-7598"/>
            <a:ext cx="9057127" cy="51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7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516" cy="51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" y="14957"/>
            <a:ext cx="9104843" cy="51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50" y="21107"/>
            <a:ext cx="9200274" cy="513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5" y="-2715"/>
            <a:ext cx="9170229" cy="51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7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1"/>
            <a:ext cx="8989972" cy="50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8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"/>
            <a:ext cx="9094239" cy="515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" y="-1219"/>
            <a:ext cx="9046525" cy="519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(16:9)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</dc:creator>
  <cp:lastModifiedBy>William</cp:lastModifiedBy>
  <cp:revision>3</cp:revision>
  <dcterms:created xsi:type="dcterms:W3CDTF">2021-05-22T01:43:26Z</dcterms:created>
  <dcterms:modified xsi:type="dcterms:W3CDTF">2021-05-22T04:10:31Z</dcterms:modified>
</cp:coreProperties>
</file>